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9"/>
  </p:notesMasterIdLst>
  <p:handoutMasterIdLst>
    <p:handoutMasterId r:id="rId10"/>
  </p:handoutMasterIdLst>
  <p:sldIdLst>
    <p:sldId id="270" r:id="rId2"/>
    <p:sldId id="266" r:id="rId3"/>
    <p:sldId id="267" r:id="rId4"/>
    <p:sldId id="268" r:id="rId5"/>
    <p:sldId id="256" r:id="rId6"/>
    <p:sldId id="263" r:id="rId7"/>
    <p:sldId id="264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2/13/2022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r">
              <a:defRPr sz="1200"/>
            </a:lvl1pPr>
          </a:lstStyle>
          <a:p>
            <a:fld id="{D0126C62-DD3D-4588-908C-C1E09B767A6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r">
              <a:defRPr sz="1200"/>
            </a:lvl1pPr>
          </a:lstStyle>
          <a:p>
            <a:r>
              <a:rPr lang="en-US"/>
              <a:t>2/13/2022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4" tIns="48322" rIns="96644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44" tIns="48322" rIns="96644" bIns="483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r">
              <a:defRPr sz="1200"/>
            </a:lvl1pPr>
          </a:lstStyle>
          <a:p>
            <a:fld id="{D60B39D4-95B1-440C-803C-2C209E6F01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C12B06F-2811-4253-8E02-35D51180049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20496312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0DB-6B20-4921-AF5F-36C1D8E80E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0096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7C0F-99AB-4AAE-96DC-250BAC77B7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227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36E7-7CF0-4CD3-8038-5953BDE3B8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4694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89F1C1-8689-4B72-8C7C-5B082D88E3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95006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6FBE-CA9E-4C39-A076-DC555BB2A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68714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3EEC-50E4-4A17-966E-FE37D66F9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00317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35B3-2492-4269-B388-6E84191595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7190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61BD-CF3C-4E57-B085-952EFB3B70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32701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32851E-63E3-4530-A3A6-748434396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070853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0A43FE-AA98-4F30-9246-2AA14795D9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855301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9F5DF970-DC70-42E2-8A8F-286D2257ED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0054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>
    <p:fade thruBlk="1"/>
  </p:transition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2150820"/>
            <a:ext cx="6270922" cy="173586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Remember Who You 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3137" y="3962400"/>
            <a:ext cx="5697339" cy="600421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1 Peter 2:5, 9-10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B06F-2811-4253-8E02-35D51180049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24019" y="1890981"/>
            <a:ext cx="74959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4000" dirty="0">
                <a:latin typeface="Times New Roman" pitchFamily="18" charset="0"/>
              </a:rPr>
              <a:t>You Are A Christian!</a:t>
            </a:r>
          </a:p>
          <a:p>
            <a:pPr algn="ctr" eaLnBrk="1" hangingPunct="1"/>
            <a:r>
              <a:rPr lang="en-US" sz="4000" dirty="0">
                <a:latin typeface="Times New Roman" pitchFamily="18" charset="0"/>
              </a:rPr>
              <a:t>One who is a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DISCIPLE</a:t>
            </a:r>
            <a:r>
              <a:rPr lang="en-US" sz="4000" dirty="0">
                <a:latin typeface="Times New Roman" pitchFamily="18" charset="0"/>
              </a:rPr>
              <a:t> of Christ 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276600" y="3581400"/>
            <a:ext cx="281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4000" b="1" dirty="0">
                <a:latin typeface="Arial" charset="0"/>
              </a:rPr>
              <a:t>Acts 11:26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09600"/>
            <a:ext cx="67288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rial" pitchFamily="34" charset="0"/>
                <a:cs typeface="Arial" pitchFamily="34" charset="0"/>
              </a:rPr>
              <a:t>Remember Who You 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61BD-CF3C-4E57-B085-952EFB3B70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757024" y="1929081"/>
            <a:ext cx="57823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4000" dirty="0">
                <a:latin typeface="Times New Roman" pitchFamily="18" charset="0"/>
              </a:rPr>
              <a:t>You Are A Christian!</a:t>
            </a:r>
          </a:p>
          <a:p>
            <a:pPr algn="ctr" eaLnBrk="1" hangingPunct="1"/>
            <a:r>
              <a:rPr lang="en-US" sz="4000" dirty="0">
                <a:latin typeface="Times New Roman" pitchFamily="18" charset="0"/>
              </a:rPr>
              <a:t>One who is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PERSUADED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971800" y="40386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4000" b="1" dirty="0">
                <a:latin typeface="Arial" charset="0"/>
              </a:rPr>
              <a:t>Acts 26:28-29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09600"/>
            <a:ext cx="67288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rial" pitchFamily="34" charset="0"/>
                <a:cs typeface="Arial" pitchFamily="34" charset="0"/>
              </a:rPr>
              <a:t>Remember Who You 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61BD-CF3C-4E57-B085-952EFB3B70A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714229" y="1789837"/>
            <a:ext cx="609654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3600" dirty="0">
                <a:latin typeface="Times New Roman" pitchFamily="18" charset="0"/>
              </a:rPr>
              <a:t>You Are A Christian!</a:t>
            </a:r>
          </a:p>
          <a:p>
            <a:pPr algn="ctr" eaLnBrk="1" hangingPunct="1"/>
            <a:r>
              <a:rPr lang="en-US" sz="3600" dirty="0">
                <a:latin typeface="Times New Roman" pitchFamily="18" charset="0"/>
              </a:rPr>
              <a:t>One who is willing to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SUFFER</a:t>
            </a:r>
            <a:endParaRPr lang="en-US" sz="3600" b="1" dirty="0">
              <a:latin typeface="Times New Roman" pitchFamily="18" charset="0"/>
            </a:endParaRPr>
          </a:p>
          <a:p>
            <a:pPr algn="ctr" eaLnBrk="1" hangingPunct="1"/>
            <a:r>
              <a:rPr lang="en-US" sz="3600" dirty="0">
                <a:latin typeface="Times New Roman" pitchFamily="18" charset="0"/>
              </a:rPr>
              <a:t>in order to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GLORIFY</a:t>
            </a:r>
            <a:r>
              <a:rPr lang="en-US" sz="3600" dirty="0">
                <a:latin typeface="Times New Roman" pitchFamily="18" charset="0"/>
              </a:rPr>
              <a:t> Christ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895600" y="3962400"/>
            <a:ext cx="365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latin typeface="Arial" charset="0"/>
              </a:rPr>
              <a:t>1 Peter 4:16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09600"/>
            <a:ext cx="67288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rial" pitchFamily="34" charset="0"/>
                <a:cs typeface="Arial" pitchFamily="34" charset="0"/>
              </a:rPr>
              <a:t>Remember Who You 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61BD-CF3C-4E57-B085-952EFB3B70A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705"/>
            <a:ext cx="7772400" cy="914096"/>
          </a:xfr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After Conversion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B06F-2811-4253-8E02-35D51180049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90526" y="3030621"/>
            <a:ext cx="3657600" cy="156966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latin typeface="Tahoma" pitchFamily="34" charset="0"/>
              </a:rPr>
              <a:t>Acts 2:38</a:t>
            </a:r>
          </a:p>
          <a:p>
            <a:r>
              <a:rPr lang="en-US" sz="3200" b="1" dirty="0">
                <a:latin typeface="Tahoma" pitchFamily="34" charset="0"/>
              </a:rPr>
              <a:t>Acts 22:16</a:t>
            </a:r>
          </a:p>
          <a:p>
            <a:r>
              <a:rPr lang="en-US" sz="3200" dirty="0">
                <a:latin typeface="Tahoma" pitchFamily="34" charset="0"/>
              </a:rPr>
              <a:t>Saved – Past Sins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238750" y="3049475"/>
            <a:ext cx="3505200" cy="156966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>
                <a:latin typeface="Tahoma" pitchFamily="34" charset="0"/>
              </a:rPr>
              <a:t>1 Timothy 4:16</a:t>
            </a:r>
          </a:p>
          <a:p>
            <a:r>
              <a:rPr lang="en-US" sz="3200" b="1" dirty="0">
                <a:latin typeface="Tahoma" pitchFamily="34" charset="0"/>
              </a:rPr>
              <a:t>Revelation 2:10</a:t>
            </a:r>
          </a:p>
          <a:p>
            <a:r>
              <a:rPr lang="en-US" sz="3200" dirty="0">
                <a:latin typeface="Tahoma" pitchFamily="34" charset="0"/>
              </a:rPr>
              <a:t>Saved Eternally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3657600" y="3428999"/>
            <a:ext cx="1295400" cy="790575"/>
          </a:xfrm>
          <a:prstGeom prst="rightArrow">
            <a:avLst>
              <a:gd name="adj1" fmla="val 50000"/>
              <a:gd name="adj2" fmla="val 409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814945" y="185222"/>
            <a:ext cx="75141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4800" b="1" dirty="0"/>
              <a:t>You Are A Part Of Something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09600" y="1132582"/>
            <a:ext cx="8382000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461963" indent="-461963" eaLnBrk="1" hangingPunct="1"/>
            <a:r>
              <a:rPr lang="en-US" sz="3200" dirty="0">
                <a:latin typeface="Arial" charset="0"/>
              </a:rPr>
              <a:t>1.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Member</a:t>
            </a: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 of the body.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br>
              <a:rPr lang="en-US" sz="3200" dirty="0">
                <a:solidFill>
                  <a:schemeClr val="accent2"/>
                </a:solidFill>
                <a:latin typeface="Arial" charset="0"/>
              </a:rPr>
            </a:br>
            <a:r>
              <a:rPr lang="en-US" sz="3200" dirty="0">
                <a:latin typeface="Arial" charset="0"/>
              </a:rPr>
              <a:t>(1 Corinthians 12:13)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09600" y="2275582"/>
            <a:ext cx="8382000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461963" indent="-461963" eaLnBrk="1" hangingPunct="1"/>
            <a:r>
              <a:rPr lang="en-US" sz="3200" dirty="0">
                <a:latin typeface="Arial" charset="0"/>
              </a:rPr>
              <a:t>2.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Citizen</a:t>
            </a: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 of the kingdom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(John 3:3, 5; </a:t>
            </a:r>
            <a:br>
              <a:rPr lang="en-US" sz="3200" dirty="0">
                <a:latin typeface="Arial" charset="0"/>
              </a:rPr>
            </a:br>
            <a:r>
              <a:rPr lang="en-US" sz="3200" dirty="0">
                <a:latin typeface="Arial" charset="0"/>
              </a:rPr>
              <a:t>Matthew 18:3)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09600" y="3418582"/>
            <a:ext cx="8382000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461963" indent="-461963" eaLnBrk="1" hangingPunct="1"/>
            <a:r>
              <a:rPr lang="en-US" sz="3200" dirty="0">
                <a:latin typeface="Arial" charset="0"/>
              </a:rPr>
              <a:t>3.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Child</a:t>
            </a: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 in God’s family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(John 3:3, 5; </a:t>
            </a:r>
            <a:br>
              <a:rPr lang="en-US" sz="3200" dirty="0">
                <a:latin typeface="Arial" charset="0"/>
              </a:rPr>
            </a:br>
            <a:r>
              <a:rPr lang="en-US" sz="3200" dirty="0">
                <a:latin typeface="Arial" charset="0"/>
              </a:rPr>
              <a:t>Galatians 3:26-27)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09600" y="4561582"/>
            <a:ext cx="8382000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461963" indent="-461963" eaLnBrk="1" hangingPunct="1"/>
            <a:r>
              <a:rPr lang="en-US" sz="3200" dirty="0">
                <a:latin typeface="Arial" charset="0"/>
              </a:rPr>
              <a:t>4.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Sheep</a:t>
            </a: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 in the fold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(Acts 20:28;</a:t>
            </a:r>
            <a:br>
              <a:rPr lang="en-US" sz="3200" dirty="0">
                <a:latin typeface="Arial" charset="0"/>
              </a:rPr>
            </a:br>
            <a:r>
              <a:rPr lang="en-US" sz="3200" dirty="0">
                <a:latin typeface="Arial" charset="0"/>
              </a:rPr>
              <a:t>John 10:1ff)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09600" y="5703798"/>
            <a:ext cx="8382000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461963" indent="-461963" eaLnBrk="1" hangingPunct="1"/>
            <a:r>
              <a:rPr lang="en-US" sz="3200" dirty="0">
                <a:latin typeface="Arial" charset="0"/>
              </a:rPr>
              <a:t>5.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Soldier</a:t>
            </a: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 in Lord’s army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(2 Timothy 2:3-4; Ephesians 6:10-20)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61BD-CF3C-4E57-B085-952EFB3B70A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2" grpId="0" animBg="1"/>
      <p:bldP spid="17413" grpId="0" animBg="1"/>
      <p:bldP spid="17414" grpId="0" animBg="1"/>
      <p:bldP spid="174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813816" y="435959"/>
            <a:ext cx="74676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b="1" dirty="0"/>
              <a:t>You Are A Part Of Something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638666" y="1523372"/>
            <a:ext cx="8385048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3200" dirty="0">
                <a:latin typeface="Arial" charset="0"/>
              </a:rPr>
              <a:t>6.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Laborer</a:t>
            </a: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 in vineyard. </a:t>
            </a:r>
            <a:r>
              <a:rPr lang="en-US" sz="3200" dirty="0">
                <a:latin typeface="Arial" charset="0"/>
              </a:rPr>
              <a:t>(Matthew 20:1-16)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38666" y="2362200"/>
            <a:ext cx="8385048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3200" dirty="0">
                <a:latin typeface="Arial" charset="0"/>
              </a:rPr>
              <a:t>7.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Branch</a:t>
            </a: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 in the vine. </a:t>
            </a:r>
            <a:r>
              <a:rPr lang="en-US" sz="3200" dirty="0">
                <a:latin typeface="Arial" charset="0"/>
              </a:rPr>
              <a:t>(John 15:1-8)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38666" y="3200400"/>
            <a:ext cx="8385048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3200" dirty="0">
                <a:latin typeface="Arial" charset="0"/>
              </a:rPr>
              <a:t>8.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Priest</a:t>
            </a: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 in the temple. </a:t>
            </a:r>
            <a:r>
              <a:rPr lang="en-US" sz="3200" dirty="0">
                <a:latin typeface="Arial" charset="0"/>
              </a:rPr>
              <a:t>(1 Peter 2:5-9)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38665" y="4038600"/>
            <a:ext cx="8385048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3200" dirty="0">
                <a:latin typeface="Arial" charset="0"/>
              </a:rPr>
              <a:t>9.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Stone</a:t>
            </a: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 in building. </a:t>
            </a:r>
            <a:r>
              <a:rPr lang="en-US" sz="3200" dirty="0">
                <a:latin typeface="Arial" charset="0"/>
              </a:rPr>
              <a:t>(1 Peter 2:5; </a:t>
            </a:r>
            <a:br>
              <a:rPr lang="en-US" sz="3200" dirty="0">
                <a:latin typeface="Arial" charset="0"/>
              </a:rPr>
            </a:br>
            <a:r>
              <a:rPr lang="en-US" sz="3200" dirty="0">
                <a:latin typeface="Arial" charset="0"/>
              </a:rPr>
              <a:t>Ephesians 2:20-22)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38666" y="5334000"/>
            <a:ext cx="8385048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3200" dirty="0">
                <a:latin typeface="Arial" charset="0"/>
              </a:rPr>
              <a:t>10.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Member</a:t>
            </a: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 of the bride of Christ.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br>
              <a:rPr lang="en-US" sz="3200" dirty="0">
                <a:solidFill>
                  <a:schemeClr val="accent2"/>
                </a:solidFill>
                <a:latin typeface="Arial" charset="0"/>
              </a:rPr>
            </a:br>
            <a:r>
              <a:rPr lang="en-US" sz="3200" dirty="0">
                <a:latin typeface="Arial" charset="0"/>
              </a:rPr>
              <a:t>(Romans 7:4; Ephesians 5:25-33)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61BD-CF3C-4E57-B085-952EFB3B70A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 autoUpdateAnimBg="0"/>
      <p:bldP spid="18436" grpId="0" animBg="1" autoUpdateAnimBg="0"/>
      <p:bldP spid="18437" grpId="0" animBg="1" autoUpdateAnimBg="0"/>
      <p:bldP spid="18438" grpId="0" animBg="1" autoUpdateAnimBg="0"/>
      <p:bldP spid="18439" grpId="0" animBg="1" autoUpdateAnimBg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2736</TotalTime>
  <Words>239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Tahoma</vt:lpstr>
      <vt:lpstr>Times New Roman</vt:lpstr>
      <vt:lpstr>Crop</vt:lpstr>
      <vt:lpstr>Remember Who You Are</vt:lpstr>
      <vt:lpstr>PowerPoint Presentation</vt:lpstr>
      <vt:lpstr>PowerPoint Presentation</vt:lpstr>
      <vt:lpstr>PowerPoint Presentation</vt:lpstr>
      <vt:lpstr>After Conversion</vt:lpstr>
      <vt:lpstr>PowerPoint Presentation</vt:lpstr>
      <vt:lpstr>PowerPoint Presentation</vt:lpstr>
    </vt:vector>
  </TitlesOfParts>
  <Company>Fifth Street East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Remember Who You Are (Part 2) (2)</dc:title>
  <dc:creator>Micky D. Galloway</dc:creator>
  <cp:lastModifiedBy>Richard Lidh</cp:lastModifiedBy>
  <cp:revision>31</cp:revision>
  <cp:lastPrinted>2022-02-13T03:49:17Z</cp:lastPrinted>
  <dcterms:created xsi:type="dcterms:W3CDTF">2004-12-24T16:34:01Z</dcterms:created>
  <dcterms:modified xsi:type="dcterms:W3CDTF">2022-02-13T03:49:33Z</dcterms:modified>
</cp:coreProperties>
</file>